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E2D0A-40BC-46F0-A3B2-9EBAD6CBA134}" v="88" dt="2020-03-16T10:32:41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5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746466C-58A7-4298-816A-1A08DBF06C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04BC13-5209-4C8B-A8C6-65AC6E1830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16624-BB19-410E-B2DC-BA4810D384F5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9D38BA0-DC78-4BAD-AE9D-40F40DB729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DD5486-B09E-4013-9DCE-E8537B87B2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DC054-A8DC-46BA-B026-5C94919F9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37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F55F-E5B0-4A9D-B2F5-35210FCED565}" type="datetimeFigureOut">
              <a:rPr lang="sv-SE" smtClean="0"/>
              <a:t>2021-10-25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29EB4-4097-4ED9-8775-0E855B4D68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8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FD31B3-AFFF-4B33-8868-B5B1DB26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600" y="527050"/>
            <a:ext cx="2176463" cy="396000"/>
          </a:xfrm>
        </p:spPr>
        <p:txBody>
          <a:bodyPr/>
          <a:lstStyle>
            <a:lvl1pPr>
              <a:defRPr sz="2000"/>
            </a:lvl1pPr>
          </a:lstStyle>
          <a:p>
            <a:fld id="{6CCA8144-3B80-4B47-A458-4F9E9351371F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03080F-41EB-453D-8F5C-8D6C0F72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616577-261D-4EDE-B4EE-CBBD20EA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8C845F-932E-4740-9F22-946B2859F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60" y="2197221"/>
            <a:ext cx="8656042" cy="710076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B7E2A8C-B702-47D8-A478-622D5CE4BC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560" y="2937018"/>
            <a:ext cx="10907999" cy="3420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4ACEC25-7751-40D8-B2AD-776D2A623F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2600" y="998621"/>
            <a:ext cx="2176463" cy="190867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0444E966-735F-4C22-9985-633330DF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0" y="1195499"/>
            <a:ext cx="8656042" cy="972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659E-7C25-442D-A0B7-1069124F1F09}" type="datetime1">
              <a:rPr lang="sv-SE" smtClean="0"/>
              <a:t>2021-10-25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sida (sista sid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D1C7A5-A697-435A-8FD7-0487B5E6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CC1-DFEB-42F1-8B7D-483CD38E3DC4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5F47B8-8C14-4191-A303-52C0271B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BA6AB0-CF7E-47E3-AA3A-61B1982E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15E1F3B-3DB2-4E05-B1F4-3DC417295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6000" y="2274709"/>
            <a:ext cx="5400000" cy="1384995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sv-SE" dirty="0"/>
              <a:t>Skriv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8D044C-B629-4723-925F-D99F4AD4F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6000" y="3705225"/>
            <a:ext cx="5400000" cy="1385888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accent1"/>
                </a:solidFill>
              </a:defRPr>
            </a:lvl1pPr>
            <a:lvl2pPr>
              <a:defRPr sz="3000">
                <a:solidFill>
                  <a:schemeClr val="accent1"/>
                </a:solidFill>
              </a:defRPr>
            </a:lvl2pPr>
            <a:lvl3pPr>
              <a:defRPr sz="3000">
                <a:solidFill>
                  <a:schemeClr val="accent1"/>
                </a:solidFill>
              </a:defRPr>
            </a:lvl3pPr>
            <a:lvl4pPr>
              <a:defRPr sz="3000">
                <a:solidFill>
                  <a:schemeClr val="accent1"/>
                </a:solidFill>
              </a:defRPr>
            </a:lvl4pPr>
            <a:lvl5pPr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763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59" y="3046413"/>
            <a:ext cx="8658000" cy="1775051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0890-1286-4DA4-BB5E-869A04A3CA4B}" type="datetime1">
              <a:rPr lang="sv-SE" smtClean="0"/>
              <a:t>2021-10-25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FC843D2-97E9-4DA6-95B5-855827BF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9" y="1359127"/>
            <a:ext cx="8658000" cy="1482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4DC4245-B491-4AB6-9C23-FECB0CA7A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2003" y="522005"/>
            <a:ext cx="1783061" cy="4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60" y="2335435"/>
            <a:ext cx="8658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EFAD61C-8B32-4C8A-95C6-0FBFF17A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F3EA-A0A0-4106-A64E-B89CAFBD02D3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0353158-4732-456D-8D18-0AA730D8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3056936-5CEA-48E1-86BA-3C1D506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A2F6B4F3-D53E-4698-B35B-FBA68B8A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561" y="2335435"/>
            <a:ext cx="529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12" y="2335435"/>
            <a:ext cx="529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A0CA-884A-4682-8D83-DF1F39726596}" type="datetime1">
              <a:rPr lang="sv-SE" smtClean="0"/>
              <a:t>2021-10-25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AFD868C1-D25E-470A-B79C-A2AD9FF7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317666-C68B-45E7-A621-C192925E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53E1BF-5703-41FC-A94A-057235F6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A006F36-4D10-4576-8ED1-1BC2F19E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3D816E-4048-4ED8-BE97-49BF5FAE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2D5863F-8683-400F-8461-BDB47F0429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61" y="2335435"/>
            <a:ext cx="529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7D19C95-34BB-40F6-AF5C-AD62239B9A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111" y="2335435"/>
            <a:ext cx="5292002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2E480258-C282-4066-BE1E-9AC2C59EE2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6111" y="4406947"/>
            <a:ext cx="5282705" cy="19385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6740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F1CCA-81E0-4A7E-A4C2-4CC98981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64AF71-6897-4556-A954-9B2ED16A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3E71B4-8C57-4657-8976-1CC71607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C0D08A-04D4-45A4-A222-179135B7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86CA4AE-F8DC-40C6-90B6-539F09A7E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61" y="2335436"/>
            <a:ext cx="5292000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03041FB-F676-4C4C-82D8-2DA85FFB0F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111" y="2335435"/>
            <a:ext cx="5292003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A7807E5-FBDE-471C-A4DB-B9EF568575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1560" y="4406899"/>
            <a:ext cx="5292000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5326634-CD99-47CA-80AF-E7CDDBDFB59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76114" y="4406947"/>
            <a:ext cx="5292000" cy="19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97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1BA6A-4FC5-4644-BE13-4E074D3B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DCC67C-F361-4689-B5E7-909EA1FB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ACD69D-E8DF-45DE-9F95-97D99659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182E26-C186-43E3-92C3-24B933BB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A77474D-16AD-45C9-A3A4-1720FB64A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561" y="2335435"/>
            <a:ext cx="6012000" cy="400980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005DD7-4AAF-4A53-9DA2-B15363BE59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1189" y="2335435"/>
            <a:ext cx="4608000" cy="3996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57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6005DD7-4AAF-4A53-9DA2-B15363BE59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195499"/>
            <a:ext cx="10944553" cy="5148000"/>
          </a:xfr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DCC67C-F361-4689-B5E7-909EA1FB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1374-017B-4AE0-8A46-E71B5373D1CA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ACD69D-E8DF-45DE-9F95-97D99659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182E26-C186-43E3-92C3-24B933BB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24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D1EC-8289-40D8-AA7E-15A19BD39E12}" type="datetime1">
              <a:rPr lang="sv-SE" smtClean="0"/>
              <a:t>2021-10-25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8EF1CFA-1F0A-47D3-88C2-07046E23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9" y="1195499"/>
            <a:ext cx="10926553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61" y="2335435"/>
            <a:ext cx="10926552" cy="400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0294" y="6508750"/>
            <a:ext cx="10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DA1374-017B-4AE0-8A46-E71B5373D1CA}" type="datetime1">
              <a:rPr lang="sv-SE" smtClean="0"/>
              <a:t>2021-10-25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2607" y="6508750"/>
            <a:ext cx="9396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561" y="650875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C6B083A-CC02-408C-85C7-29E85C55AF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42003" y="522005"/>
            <a:ext cx="1783061" cy="4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0" r:id="rId3"/>
    <p:sldLayoutId id="2147483652" r:id="rId4"/>
    <p:sldLayoutId id="2147483661" r:id="rId5"/>
    <p:sldLayoutId id="2147483662" r:id="rId6"/>
    <p:sldLayoutId id="2147483660" r:id="rId7"/>
    <p:sldLayoutId id="2147483663" r:id="rId8"/>
    <p:sldLayoutId id="2147483654" r:id="rId9"/>
    <p:sldLayoutId id="2147483655" r:id="rId10"/>
    <p:sldLayoutId id="214748365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000" indent="-14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9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BB36B04-69AA-499F-8E82-89A8BB62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742" y="639475"/>
            <a:ext cx="2176463" cy="396000"/>
          </a:xfrm>
        </p:spPr>
        <p:txBody>
          <a:bodyPr/>
          <a:lstStyle/>
          <a:p>
            <a:r>
              <a:rPr lang="sv-SE" dirty="0"/>
              <a:t>2021-10-28</a:t>
            </a:r>
          </a:p>
        </p:txBody>
      </p:sp>
      <p:pic>
        <p:nvPicPr>
          <p:cNvPr id="10" name="Platshållare för bild 9" descr="Closeup bild av staplad suitcases">
            <a:extLst>
              <a:ext uri="{FF2B5EF4-FFF2-40B4-BE49-F238E27FC236}">
                <a16:creationId xmlns:a16="http://schemas.microsoft.com/office/drawing/2014/main" id="{0E9403AF-B2C9-424E-9CF1-CC6174287D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8" b="26488"/>
          <a:stretch>
            <a:fillRect/>
          </a:stretch>
        </p:blipFill>
        <p:spPr>
          <a:xfrm>
            <a:off x="641064" y="2619776"/>
            <a:ext cx="10907999" cy="342000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3E0645-BADB-4C3B-BA97-F09F7A295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2277" y="1279250"/>
            <a:ext cx="2176463" cy="1525950"/>
          </a:xfrm>
        </p:spPr>
        <p:txBody>
          <a:bodyPr/>
          <a:lstStyle/>
          <a:p>
            <a:pPr algn="l"/>
            <a:r>
              <a:rPr lang="sv-SE" dirty="0"/>
              <a:t>Nina Ahlroos, </a:t>
            </a:r>
            <a:r>
              <a:rPr lang="sv-SE" sz="1600" dirty="0"/>
              <a:t>Euroguidance Sweden</a:t>
            </a:r>
            <a:endParaRPr lang="sv-SE" sz="800" dirty="0"/>
          </a:p>
          <a:p>
            <a:pPr algn="l"/>
            <a:endParaRPr lang="sv-SE" sz="800" dirty="0"/>
          </a:p>
          <a:p>
            <a:pPr algn="l">
              <a:spcBef>
                <a:spcPts val="0"/>
              </a:spcBef>
            </a:pPr>
            <a:r>
              <a:rPr lang="sv-SE" dirty="0"/>
              <a:t>Jeannette Lehninger,</a:t>
            </a:r>
          </a:p>
          <a:p>
            <a:pPr algn="l">
              <a:spcBef>
                <a:spcPts val="0"/>
              </a:spcBef>
            </a:pPr>
            <a:r>
              <a:rPr lang="sv-SE" sz="1600" dirty="0"/>
              <a:t>Sveriges vägledarförening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C1261A3-9B25-491D-AD4A-C159F814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0" y="1556225"/>
            <a:ext cx="8656042" cy="972000"/>
          </a:xfrm>
        </p:spPr>
        <p:txBody>
          <a:bodyPr/>
          <a:lstStyle/>
          <a:p>
            <a:r>
              <a:rPr lang="sv-SE" dirty="0"/>
              <a:t>Internationella möjligheter för vägledares professionsutveckling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E1547E27-BA6A-4373-BC33-83A9AA109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60" y="3266955"/>
            <a:ext cx="529190" cy="565067"/>
          </a:xfrm>
          <a:prstGeom prst="rect">
            <a:avLst/>
          </a:prstGeom>
        </p:spPr>
      </p:pic>
      <p:pic>
        <p:nvPicPr>
          <p:cNvPr id="1026" name="Picture 2" descr="Tillbaka till hem">
            <a:extLst>
              <a:ext uri="{FF2B5EF4-FFF2-40B4-BE49-F238E27FC236}">
                <a16:creationId xmlns:a16="http://schemas.microsoft.com/office/drawing/2014/main" id="{BCE52A21-C2D4-4B84-851B-762546B9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11" y="3864025"/>
            <a:ext cx="684766" cy="4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25B1C0A-309C-428A-B498-FA23CE106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4" y="6179113"/>
            <a:ext cx="1604696" cy="3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9488"/>
      </p:ext>
    </p:extLst>
  </p:cSld>
  <p:clrMapOvr>
    <a:masterClrMapping/>
  </p:clrMapOvr>
</p:sld>
</file>

<file path=ppt/theme/theme1.xml><?xml version="1.0" encoding="utf-8"?>
<a:theme xmlns:a="http://schemas.openxmlformats.org/drawingml/2006/main" name="UHR">
  <a:themeElements>
    <a:clrScheme name="UH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2269E"/>
      </a:accent1>
      <a:accent2>
        <a:srgbClr val="D8C9E7"/>
      </a:accent2>
      <a:accent3>
        <a:srgbClr val="B00060"/>
      </a:accent3>
      <a:accent4>
        <a:srgbClr val="EBBFD7"/>
      </a:accent4>
      <a:accent5>
        <a:srgbClr val="006E96"/>
      </a:accent5>
      <a:accent6>
        <a:srgbClr val="BFDBE5"/>
      </a:accent6>
      <a:hlink>
        <a:srgbClr val="006E96"/>
      </a:hlink>
      <a:folHlink>
        <a:srgbClr val="B00060"/>
      </a:folHlink>
    </a:clrScheme>
    <a:fontScheme name="UH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9605B1B-5353-47EF-A966-4DA9BF9E5441}" vid="{1858B691-7D33-464B-913A-53C4242A0836}"/>
    </a:ext>
  </a:extLst>
</a:theme>
</file>

<file path=ppt/theme/theme2.xml><?xml version="1.0" encoding="utf-8"?>
<a:theme xmlns:a="http://schemas.openxmlformats.org/drawingml/2006/main" name="Office-tema">
  <a:themeElements>
    <a:clrScheme name="UH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2269E"/>
      </a:accent1>
      <a:accent2>
        <a:srgbClr val="D8C9E7"/>
      </a:accent2>
      <a:accent3>
        <a:srgbClr val="B00060"/>
      </a:accent3>
      <a:accent4>
        <a:srgbClr val="EBBFD7"/>
      </a:accent4>
      <a:accent5>
        <a:srgbClr val="006E96"/>
      </a:accent5>
      <a:accent6>
        <a:srgbClr val="BFDBE5"/>
      </a:accent6>
      <a:hlink>
        <a:srgbClr val="006E96"/>
      </a:hlink>
      <a:folHlink>
        <a:srgbClr val="B00060"/>
      </a:folHlink>
    </a:clrScheme>
    <a:fontScheme name="UH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UH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2269E"/>
      </a:accent1>
      <a:accent2>
        <a:srgbClr val="D8C9E7"/>
      </a:accent2>
      <a:accent3>
        <a:srgbClr val="B00060"/>
      </a:accent3>
      <a:accent4>
        <a:srgbClr val="EBBFD7"/>
      </a:accent4>
      <a:accent5>
        <a:srgbClr val="006E96"/>
      </a:accent5>
      <a:accent6>
        <a:srgbClr val="BFDBE5"/>
      </a:accent6>
      <a:hlink>
        <a:srgbClr val="006E96"/>
      </a:hlink>
      <a:folHlink>
        <a:srgbClr val="B00060"/>
      </a:folHlink>
    </a:clrScheme>
    <a:fontScheme name="UH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</Words>
  <Application>Microsoft Office PowerPoint</Application>
  <PresentationFormat>Bredbild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UHR</vt:lpstr>
      <vt:lpstr>Internationella möjligheter för vägledares professionsutveckling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Internationella möjligheter för vägledares professionsutveckling</dc:title>
  <dc:creator>Nina Ahlroos</dc:creator>
  <cp:lastModifiedBy>Nina Ahlroos</cp:lastModifiedBy>
  <cp:revision>1</cp:revision>
  <dcterms:created xsi:type="dcterms:W3CDTF">2021-10-25T07:48:22Z</dcterms:created>
  <dcterms:modified xsi:type="dcterms:W3CDTF">2021-10-25T07:49:13Z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